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8" r:id="rId2"/>
    <p:sldId id="269" r:id="rId3"/>
    <p:sldId id="270" r:id="rId4"/>
    <p:sldId id="271" r:id="rId5"/>
    <p:sldId id="272" r:id="rId6"/>
    <p:sldId id="273" r:id="rId7"/>
  </p:sldIdLst>
  <p:sldSz cx="6858000" cy="9144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CC77-A66E-420B-80A5-01D3EF1B528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1233488"/>
            <a:ext cx="24971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50CF-2A64-4DE7-AFFA-5539C03D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2488" y="1233488"/>
            <a:ext cx="2497137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0CF-2A64-4DE7-AFFA-5539C03DE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1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7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8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C20A-B54E-4277-98B4-F9BB9A882F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6C8B-B25D-4179-81C7-06136D4ED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808" y="996966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VÀ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MÔI TRƯỜNG KHÔNG KHÍ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ĐẶNG THỊ NGỌC MAI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0" y="1839385"/>
            <a:ext cx="6548380" cy="3294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8461" y="5129996"/>
            <a:ext cx="466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Cả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cùng</a:t>
            </a:r>
            <a:r>
              <a:rPr lang="en-US" sz="1600" dirty="0" smtClean="0"/>
              <a:t> </a:t>
            </a:r>
            <a:r>
              <a:rPr lang="en-US" sz="1600" dirty="0" err="1" smtClean="0"/>
              <a:t>khởi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 </a:t>
            </a:r>
            <a:r>
              <a:rPr lang="en-US" sz="1600" dirty="0" err="1" smtClean="0"/>
              <a:t>với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hỏi</a:t>
            </a:r>
            <a:r>
              <a:rPr lang="en-US" sz="1600" dirty="0" smtClean="0"/>
              <a:t>: </a:t>
            </a:r>
            <a:r>
              <a:rPr lang="en-US" sz="1600" dirty="0" err="1" smtClean="0"/>
              <a:t>Đố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tớ</a:t>
            </a:r>
            <a:r>
              <a:rPr lang="en-US" sz="1600" dirty="0" smtClean="0"/>
              <a:t> </a:t>
            </a:r>
            <a:r>
              <a:rPr lang="en-US" sz="1600" dirty="0" err="1" smtClean="0"/>
              <a:t>là</a:t>
            </a:r>
            <a:r>
              <a:rPr lang="en-US" sz="1600" dirty="0" smtClean="0"/>
              <a:t> </a:t>
            </a:r>
            <a:r>
              <a:rPr lang="en-US" sz="1600" dirty="0" err="1" smtClean="0"/>
              <a:t>ai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0" y="5799393"/>
            <a:ext cx="6548380" cy="2946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0936" y="8724421"/>
            <a:ext cx="466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Tìm</a:t>
            </a:r>
            <a:r>
              <a:rPr lang="en-US" sz="1600" dirty="0" smtClean="0"/>
              <a:t> </a:t>
            </a:r>
            <a:r>
              <a:rPr lang="en-US" sz="1600" dirty="0" err="1" smtClean="0"/>
              <a:t>hiểu</a:t>
            </a:r>
            <a:r>
              <a:rPr lang="en-US" sz="1600" dirty="0" smtClean="0"/>
              <a:t> </a:t>
            </a:r>
            <a:r>
              <a:rPr lang="en-US" sz="1600" dirty="0" err="1" smtClean="0"/>
              <a:t>về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phần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không</a:t>
            </a:r>
            <a:r>
              <a:rPr lang="en-US" sz="1600" dirty="0" smtClean="0"/>
              <a:t> </a:t>
            </a:r>
            <a:r>
              <a:rPr lang="en-US" sz="1600" dirty="0" err="1" smtClean="0"/>
              <a:t>khí</a:t>
            </a:r>
            <a:endParaRPr lang="en-US" sz="16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9620" y="104865"/>
            <a:ext cx="6386513" cy="83099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TIẾT NGHIÊN CỨU BÀI HỌC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KĨ THUẬT PHÒNG TRANH VÀ ĐỘNG NÃO TRONG DẠY HỌC MÔN KHOA HỌC TỰ NHIÊN 6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3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1" y="1980751"/>
            <a:ext cx="6594390" cy="296232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91" y="628320"/>
            <a:ext cx="6386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TIẾT NGHIÊN CỨU BÀI HỌC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KĨ THUẬT PHÒNG TRANH VÀ ĐỘNG NÃO TRONG DẠY HỌC MÔN KHOA HỌC TỰ NHIÊN 6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1" y="5159832"/>
            <a:ext cx="6573016" cy="2952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32" y="8092234"/>
            <a:ext cx="591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thảo</a:t>
            </a:r>
            <a:r>
              <a:rPr lang="en-US" sz="1600" dirty="0" smtClean="0"/>
              <a:t> </a:t>
            </a:r>
            <a:r>
              <a:rPr lang="en-US" sz="1600" dirty="0" err="1" smtClean="0"/>
              <a:t>luận</a:t>
            </a:r>
            <a:r>
              <a:rPr lang="en-US" sz="1600" dirty="0" smtClean="0"/>
              <a:t>, </a:t>
            </a:r>
            <a:r>
              <a:rPr lang="en-US" sz="1600" dirty="0" err="1" smtClean="0"/>
              <a:t>ghi</a:t>
            </a:r>
            <a:r>
              <a:rPr lang="en-US" sz="1600" dirty="0" smtClean="0"/>
              <a:t> ý </a:t>
            </a:r>
            <a:r>
              <a:rPr lang="en-US" sz="1600" dirty="0" err="1" smtClean="0"/>
              <a:t>kiến</a:t>
            </a:r>
            <a:r>
              <a:rPr lang="en-US" sz="1600" dirty="0" smtClean="0"/>
              <a:t> </a:t>
            </a:r>
            <a:r>
              <a:rPr lang="en-US" sz="1600" dirty="0" err="1" smtClean="0"/>
              <a:t>lên</a:t>
            </a:r>
            <a:r>
              <a:rPr lang="en-US" sz="1600" dirty="0" smtClean="0"/>
              <a:t> </a:t>
            </a:r>
            <a:r>
              <a:rPr lang="en-US" sz="1600" dirty="0" err="1" smtClean="0"/>
              <a:t>tờ</a:t>
            </a:r>
            <a:r>
              <a:rPr lang="en-US" sz="1600" dirty="0" smtClean="0"/>
              <a:t> </a:t>
            </a:r>
            <a:r>
              <a:rPr lang="en-US" sz="1600" dirty="0" err="1" smtClean="0"/>
              <a:t>giấy</a:t>
            </a:r>
            <a:r>
              <a:rPr lang="en-US" sz="1600" dirty="0" smtClean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nhóm</a:t>
            </a:r>
            <a:r>
              <a:rPr lang="en-US" sz="1600" dirty="0" smtClean="0"/>
              <a:t> </a:t>
            </a:r>
            <a:r>
              <a:rPr lang="en-US" sz="1600" dirty="0" err="1" smtClean="0"/>
              <a:t>chuẩn</a:t>
            </a:r>
            <a:r>
              <a:rPr lang="en-US" sz="1600" dirty="0" smtClean="0"/>
              <a:t> </a:t>
            </a:r>
            <a:r>
              <a:rPr lang="en-US" sz="1600" dirty="0" err="1" smtClean="0"/>
              <a:t>bị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31184" y="1597046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VÀ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MÔI TRƯỜNG KHÔNG KHÍ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67417"/>
            <a:ext cx="6507480" cy="31129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568" y="0"/>
            <a:ext cx="5915025" cy="176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TIẾT NGHIÊN CỨU BÀI HỌC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KĨ THUẬT PHÒNG TRANH VÀ ĐỘNG NÃO TRONG DẠY HỌC MÔN KHOA HỌC TỰ NHIÊN 6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30" y="5166897"/>
            <a:ext cx="2810641" cy="2813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8" y="5166896"/>
            <a:ext cx="3226302" cy="2813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68" y="8148114"/>
            <a:ext cx="6457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thời</a:t>
            </a:r>
            <a:r>
              <a:rPr lang="en-US" sz="1600" dirty="0" smtClean="0"/>
              <a:t> </a:t>
            </a:r>
            <a:r>
              <a:rPr lang="en-US" sz="1600" dirty="0" err="1" smtClean="0"/>
              <a:t>gian</a:t>
            </a:r>
            <a:r>
              <a:rPr lang="en-US" sz="1600" dirty="0" smtClean="0"/>
              <a:t> </a:t>
            </a:r>
            <a:r>
              <a:rPr lang="en-US" sz="1600" dirty="0" err="1" smtClean="0"/>
              <a:t>thảo</a:t>
            </a:r>
            <a:r>
              <a:rPr lang="en-US" sz="1600" dirty="0" smtClean="0"/>
              <a:t> </a:t>
            </a:r>
            <a:r>
              <a:rPr lang="en-US" sz="1600" dirty="0" err="1" smtClean="0"/>
              <a:t>luận</a:t>
            </a:r>
            <a:r>
              <a:rPr lang="en-US" sz="1600" dirty="0" smtClean="0"/>
              <a:t>,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dán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ý </a:t>
            </a:r>
            <a:r>
              <a:rPr lang="en-US" sz="1600" dirty="0" err="1" smtClean="0"/>
              <a:t>kiến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mình</a:t>
            </a:r>
            <a:r>
              <a:rPr lang="en-US" sz="1600" dirty="0" smtClean="0"/>
              <a:t> </a:t>
            </a:r>
            <a:r>
              <a:rPr lang="en-US" sz="1600" dirty="0" err="1" smtClean="0"/>
              <a:t>lên</a:t>
            </a:r>
            <a:r>
              <a:rPr lang="en-US" sz="1600" dirty="0" smtClean="0"/>
              <a:t> </a:t>
            </a:r>
            <a:r>
              <a:rPr lang="en-US" sz="1600" dirty="0" err="1" smtClean="0"/>
              <a:t>bảng</a:t>
            </a:r>
            <a:r>
              <a:rPr lang="en-US" sz="1600" dirty="0" smtClean="0"/>
              <a:t> </a:t>
            </a:r>
            <a:r>
              <a:rPr lang="en-US" sz="1600" dirty="0" err="1" smtClean="0"/>
              <a:t>nhóm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06323" y="1391209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VÀ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MÔI TRƯỜNG KHÔNG KHÍ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0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1" y="2697205"/>
            <a:ext cx="6386513" cy="286894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687" y="-34538"/>
            <a:ext cx="5915025" cy="176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TIẾT NGHIÊN CỨU BÀI HỌC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KĨ THUẬT PHÒNG TRANH VÀ ĐỘNG NÃO TRONG DẠY HỌC MÔN KHOA HỌC TỰ NHIÊN 6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2" y="5867921"/>
            <a:ext cx="6386513" cy="2868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752" y="1740933"/>
            <a:ext cx="645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lập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nhóm</a:t>
            </a:r>
            <a:r>
              <a:rPr lang="en-US" sz="1600" dirty="0" smtClean="0"/>
              <a:t> </a:t>
            </a:r>
            <a:r>
              <a:rPr lang="en-US" sz="1600" dirty="0" err="1" smtClean="0"/>
              <a:t>ghép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nhóm</a:t>
            </a:r>
            <a:r>
              <a:rPr lang="en-US" sz="1600" dirty="0" smtClean="0"/>
              <a:t> “</a:t>
            </a:r>
            <a:r>
              <a:rPr lang="en-US" sz="1600" dirty="0" err="1" smtClean="0"/>
              <a:t>chuyên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” </a:t>
            </a:r>
            <a:r>
              <a:rPr lang="en-US" sz="1600" dirty="0" err="1" smtClean="0"/>
              <a:t>báo</a:t>
            </a:r>
            <a:r>
              <a:rPr lang="en-US" sz="1600" dirty="0" smtClean="0"/>
              <a:t> </a:t>
            </a:r>
            <a:r>
              <a:rPr lang="en-US" sz="1600" dirty="0" err="1" smtClean="0"/>
              <a:t>cáo</a:t>
            </a:r>
            <a:r>
              <a:rPr lang="en-US" sz="1600" dirty="0" smtClean="0"/>
              <a:t> </a:t>
            </a: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thảo</a:t>
            </a:r>
            <a:r>
              <a:rPr lang="en-US" sz="1600" dirty="0" smtClean="0"/>
              <a:t> </a:t>
            </a:r>
            <a:r>
              <a:rPr lang="en-US" sz="1600" dirty="0" err="1" smtClean="0"/>
              <a:t>luận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nhóm</a:t>
            </a:r>
            <a:r>
              <a:rPr lang="en-US" sz="1600" dirty="0" smtClean="0"/>
              <a:t> </a:t>
            </a:r>
            <a:r>
              <a:rPr lang="en-US" sz="1600" dirty="0" err="1" smtClean="0"/>
              <a:t>cho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còn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44421" y="1418065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VÀ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MÔI TRƯỜNG KHÔNG KHÍ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2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9" y="1513840"/>
            <a:ext cx="5176686" cy="3324159"/>
          </a:xfr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42829" y="-200087"/>
            <a:ext cx="5915025" cy="17674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TIẾT NGHIÊN CỨU BÀI HỌC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KĨ THUẬT PHÒNG TRANH VÀ ĐỘNG NÃO TRONG DẠY HỌC MÔN KHOA HỌC TỰ NHIÊN 6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827"/>
            <a:ext cx="6858000" cy="3080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751" y="8107117"/>
            <a:ext cx="645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nhóm</a:t>
            </a:r>
            <a:r>
              <a:rPr lang="en-US" sz="1600" dirty="0" smtClean="0"/>
              <a:t> “</a:t>
            </a:r>
            <a:r>
              <a:rPr lang="en-US" sz="1600" dirty="0" err="1" smtClean="0"/>
              <a:t>chuyên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” </a:t>
            </a:r>
            <a:r>
              <a:rPr lang="en-US" sz="1600" dirty="0" err="1" smtClean="0"/>
              <a:t>báo</a:t>
            </a:r>
            <a:r>
              <a:rPr lang="en-US" sz="1600" dirty="0" smtClean="0"/>
              <a:t> </a:t>
            </a:r>
            <a:r>
              <a:rPr lang="en-US" sz="1600" dirty="0" err="1" smtClean="0"/>
              <a:t>cáo</a:t>
            </a:r>
            <a:r>
              <a:rPr lang="en-US" sz="1600" dirty="0" smtClean="0"/>
              <a:t> </a:t>
            </a: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thảo</a:t>
            </a:r>
            <a:r>
              <a:rPr lang="en-US" sz="1600" dirty="0" smtClean="0"/>
              <a:t> </a:t>
            </a:r>
            <a:r>
              <a:rPr lang="en-US" sz="1600" dirty="0" err="1" smtClean="0"/>
              <a:t>luận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nhóm</a:t>
            </a:r>
            <a:r>
              <a:rPr lang="en-US" sz="1600" dirty="0" smtClean="0"/>
              <a:t> </a:t>
            </a:r>
            <a:r>
              <a:rPr lang="en-US" sz="1600" dirty="0" err="1" smtClean="0"/>
              <a:t>cho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còn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54805" y="1121169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VÀ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MÔI TRƯỜNG KHÔNG KHÍ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5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TIẾT NGHIÊN CỨU BÀI HỌC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KĨ THUẬT PHÒNG TRANH VÀ ĐỘNG NÃO TRONG DẠY HỌC MÔN KHOA HỌC TỰ NHIÊN 6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805071"/>
            <a:ext cx="5915025" cy="4436268"/>
          </a:xfrm>
        </p:spPr>
      </p:pic>
      <p:sp>
        <p:nvSpPr>
          <p:cNvPr id="10" name="TextBox 9"/>
          <p:cNvSpPr txBox="1"/>
          <p:nvPr/>
        </p:nvSpPr>
        <p:spPr>
          <a:xfrm>
            <a:off x="400818" y="7453603"/>
            <a:ext cx="6457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vẽ</a:t>
            </a:r>
            <a:r>
              <a:rPr lang="en-US" sz="1600" dirty="0" smtClean="0"/>
              <a:t> </a:t>
            </a:r>
            <a:r>
              <a:rPr lang="en-US" sz="1600" dirty="0" err="1" smtClean="0"/>
              <a:t>tranh</a:t>
            </a:r>
            <a:r>
              <a:rPr lang="en-US" sz="1600" dirty="0" smtClean="0"/>
              <a:t> </a:t>
            </a:r>
            <a:r>
              <a:rPr lang="en-US" sz="1600" dirty="0" err="1" smtClean="0"/>
              <a:t>tuyên</a:t>
            </a:r>
            <a:r>
              <a:rPr lang="en-US" sz="1600" dirty="0" smtClean="0"/>
              <a:t> </a:t>
            </a:r>
            <a:r>
              <a:rPr lang="en-US" sz="1600" dirty="0" err="1" smtClean="0"/>
              <a:t>truyền</a:t>
            </a:r>
            <a:r>
              <a:rPr lang="en-US" sz="1600" dirty="0" smtClean="0"/>
              <a:t> </a:t>
            </a:r>
            <a:r>
              <a:rPr lang="en-US" sz="1600" dirty="0" err="1" smtClean="0"/>
              <a:t>bảo</a:t>
            </a:r>
            <a:r>
              <a:rPr lang="en-US" sz="1600" dirty="0" smtClean="0"/>
              <a:t> </a:t>
            </a:r>
            <a:r>
              <a:rPr lang="en-US" sz="1600" dirty="0" err="1" smtClean="0"/>
              <a:t>vệ</a:t>
            </a:r>
            <a:r>
              <a:rPr lang="en-US" sz="1600" dirty="0" smtClean="0"/>
              <a:t> </a:t>
            </a:r>
            <a:r>
              <a:rPr lang="en-US" sz="1600" dirty="0" err="1" smtClean="0"/>
              <a:t>môi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không</a:t>
            </a:r>
            <a:r>
              <a:rPr lang="en-US" sz="1600" dirty="0" smtClean="0"/>
              <a:t> </a:t>
            </a:r>
            <a:r>
              <a:rPr lang="en-US" sz="1600" dirty="0" err="1" smtClean="0"/>
              <a:t>khí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00818" y="1944887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VÀ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MÔI TRƯỜNG KHÔNG KHÍ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2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250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HÌNH ẢNH TIẾT NGHIÊN CỨU BÀI HỌC SỬ DỤNG KĨ THUẬT PHÒNG TRANH VÀ ĐỘNG NÃO TRONG DẠY HỌC MÔN KHOA HỌC TỰ NHIÊN 6 </vt:lpstr>
      <vt:lpstr> HÌNH ẢNH TIẾT NGHIÊN CỨU BÀI HỌC SỬ DỤNG KĨ THUẬT PHÒNG TRANH VÀ ĐỘNG NÃO TRONG DẠY HỌC MÔN KHOA HỌC TỰ NHIÊN 6 </vt:lpstr>
      <vt:lpstr> HÌNH ẢNH TIẾT NGHIÊN CỨU BÀI HỌC SỬ DỤNG KĨ THUẬT PHÒNG TRANH VÀ ĐỘNG NÃO TRONG DẠY HỌC MÔN KHOA HỌC TỰ NHIÊN 6 </vt:lpstr>
      <vt:lpstr>PowerPoint Presentation</vt:lpstr>
      <vt:lpstr> HÌNH ẢNH TIẾT NGHIÊN CỨU BÀI HỌC SỬ DỤNG KĨ THUẬT PHÒNG TRANH VÀ ĐỘNG NÃO TRONG DẠY HỌC MÔN KHOA HỌC TỰ NHIÊN 6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ẢNH HOẠT ĐỘNG VỀ NGUỒN</dc:title>
  <dc:creator>AutoBVT</dc:creator>
  <cp:lastModifiedBy>Admin</cp:lastModifiedBy>
  <cp:revision>83</cp:revision>
  <cp:lastPrinted>2020-02-12T07:58:26Z</cp:lastPrinted>
  <dcterms:created xsi:type="dcterms:W3CDTF">2020-02-12T07:48:32Z</dcterms:created>
  <dcterms:modified xsi:type="dcterms:W3CDTF">2023-03-31T08:29:10Z</dcterms:modified>
</cp:coreProperties>
</file>